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05/20/2020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jnflIzLR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9220200" cy="685800"/>
          </a:xfrm>
        </p:spPr>
        <p:txBody>
          <a:bodyPr/>
          <a:lstStyle/>
          <a:p>
            <a:r>
              <a:rPr lang="sr-Cyrl-RS" dirty="0" smtClean="0"/>
              <a:t>Полигон препрека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8991600" cy="3886200"/>
          </a:xfrm>
        </p:spPr>
        <p:txBody>
          <a:bodyPr/>
          <a:lstStyle/>
          <a:p>
            <a:r>
              <a:rPr lang="sr-Cyrl-RS" dirty="0" smtClean="0"/>
              <a:t>Драги ђаци, са полигоном препрека сте се већ сусретали на часовима физичког, али сада ћете га изводити у стану/кући или напољу.</a:t>
            </a:r>
            <a:endParaRPr lang="sr-Cyrl-RS" dirty="0"/>
          </a:p>
          <a:p>
            <a:r>
              <a:rPr lang="sr-Cyrl-RS" dirty="0" smtClean="0"/>
              <a:t>Вежбе загревања: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https://www.youtube.com/watch?v=yjnflIzLRiE</a:t>
            </a:r>
            <a:endParaRPr lang="sr-Cyrl-RS" dirty="0"/>
          </a:p>
          <a:p>
            <a:r>
              <a:rPr lang="sr-Cyrl-RS" dirty="0" smtClean="0"/>
              <a:t>Потребни реквизити: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Флаша, чуњ или неки сличан предмет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Вијача или канап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Лопта</a:t>
            </a:r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750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28600"/>
            <a:ext cx="9829800" cy="1365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34" y="990600"/>
            <a:ext cx="9448800" cy="4479926"/>
          </a:xfrm>
        </p:spPr>
        <p:txBody>
          <a:bodyPr/>
          <a:lstStyle/>
          <a:p>
            <a:r>
              <a:rPr lang="sr-Cyrl-RS" dirty="0" smtClean="0"/>
              <a:t>Полигон: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Одреди старт одакле ћеш почети полигон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Постави три чуња или флаше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Затим постави вијачу на крају полигона и лопту</a:t>
            </a:r>
          </a:p>
          <a:p>
            <a:r>
              <a:rPr lang="sr-Cyrl-RS" dirty="0" smtClean="0"/>
              <a:t>Трчећим кораком крени са старта заобилазећи чуњеве. Затим узми вијачу која се налази на крају и 10 пута прескочи. Узми лопту и тапкајући се врати до почетка заобилазећи чуњеве. На крају полигона уради 10 чучњева. Можеш се такмичити са укућанима и измерити своје најбоље време и јавити учитељици.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9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57400"/>
            <a:ext cx="1609725" cy="1609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25" y="2057400"/>
            <a:ext cx="1557875" cy="1557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99" y="2057400"/>
            <a:ext cx="1631324" cy="163132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04800" y="28956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022" y="2362200"/>
            <a:ext cx="76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старт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>
            <a:off x="2841605" y="1885212"/>
            <a:ext cx="1927538" cy="1902249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5836126" y="1885211"/>
            <a:ext cx="1927538" cy="1902249"/>
          </a:xfrm>
          <a:prstGeom prst="curvedConnector3">
            <a:avLst>
              <a:gd name="adj1" fmla="val 4933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40" y="529148"/>
            <a:ext cx="1528252" cy="15282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003" y="3615275"/>
            <a:ext cx="1446386" cy="1446386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53648" y="696659"/>
            <a:ext cx="1389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Прескочи вијачу десет пута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12517" y="4126135"/>
            <a:ext cx="1260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Тапкај лопту између чуњева до старта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6214" y="3686578"/>
            <a:ext cx="1478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 крају уради 10 чучњева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1" y="5603463"/>
            <a:ext cx="449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Јави учитељици утиске и забави се!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00" y="5496615"/>
            <a:ext cx="884152" cy="5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a4f35948-e619-41b3-aa29-22878b09cfd2"/>
    <ds:schemaRef ds:uri="http://schemas.microsoft.com/office/infopath/2007/PartnerControls"/>
    <ds:schemaRef ds:uri="http://purl.org/dc/terms/"/>
    <ds:schemaRef ds:uri="40262f94-9f35-4ac3-9a90-690165a166b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440</TotalTime>
  <Words>148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Полигон препрека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Milica</cp:lastModifiedBy>
  <cp:revision>40</cp:revision>
  <dcterms:created xsi:type="dcterms:W3CDTF">2020-04-21T17:04:18Z</dcterms:created>
  <dcterms:modified xsi:type="dcterms:W3CDTF">2020-05-20T18:06:25Z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